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565F9-1B47-4E33-B2CF-29E53E3B0798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7CECA-B67A-49B8-AC94-F0A6F0B2E3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0"/>
            <a:ext cx="861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TRƯỜNG MẦM NON GIA THƯỢNG</a:t>
            </a:r>
          </a:p>
        </p:txBody>
      </p:sp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1676400" y="3429000"/>
            <a:ext cx="532765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Nhận biết tập nói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447800" y="4495800"/>
            <a:ext cx="6096000" cy="2405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Chủ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Thực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vật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tài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</a:rPr>
              <a:t>NBTN: </a:t>
            </a:r>
            <a:r>
              <a:rPr lang="en-US" dirty="0" err="1" smtClean="0">
                <a:solidFill>
                  <a:srgbClr val="FF0000"/>
                </a:solidFill>
              </a:rPr>
              <a:t>Qủa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Mít</a:t>
            </a:r>
            <a:r>
              <a:rPr lang="en-US" dirty="0" smtClean="0">
                <a:solidFill>
                  <a:srgbClr val="FF0000"/>
                </a:solidFill>
              </a:rPr>
              <a:t>– </a:t>
            </a:r>
            <a:r>
              <a:rPr lang="en-US" dirty="0" err="1" smtClean="0">
                <a:solidFill>
                  <a:srgbClr val="FF0000"/>
                </a:solidFill>
              </a:rPr>
              <a:t>Qủa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Na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Lứa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tuổi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Nhà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trẻ</a:t>
            </a:r>
            <a:r>
              <a:rPr lang="en-US" dirty="0">
                <a:solidFill>
                  <a:srgbClr val="FF0000"/>
                </a:solidFill>
              </a:rPr>
              <a:t> ( 24- 36 </a:t>
            </a:r>
            <a:r>
              <a:rPr lang="en-US" dirty="0" err="1">
                <a:solidFill>
                  <a:srgbClr val="FF0000"/>
                </a:solidFill>
              </a:rPr>
              <a:t>Tháng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Giáo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viên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Trần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Bích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Quyên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>
                <a:solidFill>
                  <a:srgbClr val="FF0000"/>
                </a:solidFill>
              </a:rPr>
              <a:t>            </a:t>
            </a:r>
            <a:r>
              <a:rPr lang="en-US" dirty="0" err="1">
                <a:solidFill>
                  <a:srgbClr val="FF0000"/>
                </a:solidFill>
              </a:rPr>
              <a:t>Năm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: 2017- 2018	</a:t>
            </a:r>
          </a:p>
        </p:txBody>
      </p:sp>
      <p:pic>
        <p:nvPicPr>
          <p:cNvPr id="2053" name="Picture 4" descr="LOGO MNG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1295400"/>
            <a:ext cx="2514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2743200" cy="1069975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đố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600200"/>
            <a:ext cx="6400800" cy="17526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Khoác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ngoài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chiếc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áo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toàn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gai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Qủa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chia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múi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hương</a:t>
            </a:r>
            <a:r>
              <a:rPr lang="en-US" dirty="0" smtClean="0">
                <a:solidFill>
                  <a:srgbClr val="FF0000"/>
                </a:solidFill>
              </a:rPr>
              <a:t> bay </a:t>
            </a:r>
            <a:r>
              <a:rPr lang="en-US" dirty="0" err="1" smtClean="0">
                <a:solidFill>
                  <a:srgbClr val="FF0000"/>
                </a:solidFill>
              </a:rPr>
              <a:t>ngọt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ngào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1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838200"/>
            <a:ext cx="7696200" cy="5257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ackfrui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3810000"/>
            <a:ext cx="4368800" cy="3048000"/>
          </a:xfrm>
          <a:prstGeom prst="rect">
            <a:avLst/>
          </a:prstGeom>
        </p:spPr>
      </p:pic>
      <p:pic>
        <p:nvPicPr>
          <p:cNvPr id="5" name="Picture 4" descr="tải xuống (2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724400" cy="3937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đố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00201"/>
            <a:ext cx="6934200" cy="41910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Qủa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mắt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chín</a:t>
            </a:r>
            <a:r>
              <a:rPr lang="en-US" dirty="0" smtClean="0"/>
              <a:t> </a:t>
            </a:r>
            <a:r>
              <a:rPr lang="en-US" dirty="0" err="1" smtClean="0"/>
              <a:t>nứt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Ruột</a:t>
            </a:r>
            <a:r>
              <a:rPr lang="en-US" dirty="0" smtClean="0"/>
              <a:t> </a:t>
            </a:r>
            <a:r>
              <a:rPr lang="en-US" dirty="0" err="1" smtClean="0"/>
              <a:t>trắng</a:t>
            </a:r>
            <a:r>
              <a:rPr lang="en-US" dirty="0" smtClean="0"/>
              <a:t> </a:t>
            </a:r>
            <a:r>
              <a:rPr lang="en-US" dirty="0" err="1" smtClean="0"/>
              <a:t>nõn</a:t>
            </a:r>
            <a:r>
              <a:rPr lang="en-US" dirty="0" smtClean="0"/>
              <a:t> </a:t>
            </a:r>
            <a:r>
              <a:rPr lang="en-US" dirty="0" err="1" smtClean="0"/>
              <a:t>nà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Hạt</a:t>
            </a:r>
            <a:r>
              <a:rPr lang="en-US" dirty="0" smtClean="0"/>
              <a:t> </a:t>
            </a:r>
            <a:r>
              <a:rPr lang="en-US" dirty="0" err="1" smtClean="0"/>
              <a:t>đen</a:t>
            </a:r>
            <a:r>
              <a:rPr lang="en-US" dirty="0" smtClean="0"/>
              <a:t> </a:t>
            </a:r>
            <a:r>
              <a:rPr lang="en-US" dirty="0" err="1" smtClean="0"/>
              <a:t>nhay</a:t>
            </a:r>
            <a:r>
              <a:rPr lang="en-US" dirty="0" smtClean="0"/>
              <a:t> </a:t>
            </a:r>
            <a:r>
              <a:rPr lang="en-US" dirty="0" err="1" smtClean="0"/>
              <a:t>nháy</a:t>
            </a:r>
            <a:endParaRPr lang="en-US" dirty="0" smtClean="0"/>
          </a:p>
          <a:p>
            <a:pPr>
              <a:buNone/>
            </a:pPr>
            <a:r>
              <a:rPr lang="en-US" sz="2400" dirty="0" smtClean="0"/>
              <a:t>                       (</a:t>
            </a:r>
            <a:r>
              <a:rPr lang="en-US" sz="2400" dirty="0" err="1" smtClean="0"/>
              <a:t>Là</a:t>
            </a:r>
            <a:r>
              <a:rPr lang="en-US" sz="2400" dirty="0" smtClean="0"/>
              <a:t> </a:t>
            </a:r>
            <a:r>
              <a:rPr lang="en-US" sz="2400" dirty="0" err="1" smtClean="0"/>
              <a:t>quả</a:t>
            </a:r>
            <a:r>
              <a:rPr lang="en-US" sz="2400" dirty="0" smtClean="0"/>
              <a:t> </a:t>
            </a:r>
            <a:r>
              <a:rPr lang="en-US" sz="2400" dirty="0" err="1" smtClean="0"/>
              <a:t>gì</a:t>
            </a:r>
            <a:r>
              <a:rPr lang="en-US" sz="2400" dirty="0" smtClean="0"/>
              <a:t>?)               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1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9144000" cy="71682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0"/>
            <a:ext cx="29819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err="1" smtClean="0">
                <a:solidFill>
                  <a:srgbClr val="FF0000"/>
                </a:solidFill>
              </a:rPr>
              <a:t>Qủa</a:t>
            </a:r>
            <a:r>
              <a:rPr lang="en-US" sz="7200" dirty="0" smtClean="0">
                <a:solidFill>
                  <a:srgbClr val="FF0000"/>
                </a:solidFill>
              </a:rPr>
              <a:t> Na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57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So </a:t>
            </a:r>
            <a:r>
              <a:rPr lang="en-US" dirty="0" err="1" smtClean="0">
                <a:solidFill>
                  <a:srgbClr val="FF0000"/>
                </a:solidFill>
              </a:rPr>
              <a:t>sánh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 descr="dinh-duong-cho-ba-bau-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2057400"/>
            <a:ext cx="4648200" cy="4800600"/>
          </a:xfrm>
          <a:prstGeom prst="rect">
            <a:avLst/>
          </a:prstGeom>
        </p:spPr>
      </p:pic>
      <p:pic>
        <p:nvPicPr>
          <p:cNvPr id="7" name="Picture 6" descr="Qua-mit-n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57400"/>
            <a:ext cx="4572000" cy="4800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107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Câu đố:</vt:lpstr>
      <vt:lpstr>Slide 3</vt:lpstr>
      <vt:lpstr>Slide 4</vt:lpstr>
      <vt:lpstr>Câu đố:</vt:lpstr>
      <vt:lpstr>Slide 6</vt:lpstr>
      <vt:lpstr>Slide 7</vt:lpstr>
      <vt:lpstr>So sánh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3</cp:revision>
  <dcterms:created xsi:type="dcterms:W3CDTF">2018-01-30T06:17:23Z</dcterms:created>
  <dcterms:modified xsi:type="dcterms:W3CDTF">2018-01-30T06:35:53Z</dcterms:modified>
</cp:coreProperties>
</file>